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4e26adc04_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4e26adc04_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4e26adc04_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4e26adc04_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4e26adc04_0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4e26adc04_0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4e26adc04_0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4e26adc04_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e26adc04_0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4e26adc04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e26adc04_0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e26adc04_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e26adc04_0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e26adc04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Собеседование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приеме на работу</a:t>
            </a:r>
            <a:endParaRPr/>
          </a:p>
        </p:txBody>
      </p:sp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Практические советы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Рекомендации кадровых служб</a:t>
            </a:r>
            <a:endParaRPr/>
          </a:p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Не опаздывать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Быть вежливым с секретарем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Накануне выспаться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Быть спокойным и уверенным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Не садится без приглашения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Смотреть в глаза собеседнику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Отвечать объективно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Не перебивать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Рекомендации кадровых служб</a:t>
            </a:r>
            <a:endParaRPr/>
          </a:p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AutoNum type="arabicPeriod" startAt="9"/>
            </a:pPr>
            <a:r>
              <a:rPr lang="ru"/>
              <a:t>Не упоминать первым о зарплате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 startAt="9"/>
            </a:pPr>
            <a:r>
              <a:rPr lang="ru"/>
              <a:t>Быть кратким и конкретным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 startAt="9"/>
            </a:pPr>
            <a:r>
              <a:rPr lang="ru"/>
              <a:t>Слушать внимательно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 startAt="9"/>
            </a:pPr>
            <a:r>
              <a:rPr lang="ru"/>
              <a:t>Иметь блокнот и ручку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 startAt="9"/>
            </a:pPr>
            <a:r>
              <a:rPr lang="ru"/>
              <a:t>Не критиковать бывших руководителей, учителей и родителей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 startAt="9"/>
            </a:pPr>
            <a:r>
              <a:rPr lang="ru"/>
              <a:t>Избегать длинных рассказов о себе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 startAt="9"/>
            </a:pPr>
            <a:r>
              <a:rPr lang="ru"/>
              <a:t>Расстаться на положительной ноте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Имидж кандидата</a:t>
            </a:r>
            <a:endParaRPr/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ru"/>
              <a:t>Необходимо помнить!</a:t>
            </a:r>
            <a:endParaRPr i="1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ru"/>
              <a:t>Мнение о человеке складывается в первые 3-5 секунд общения.</a:t>
            </a:r>
            <a:endParaRPr/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SzPts val="3000"/>
              <a:buChar char="●"/>
            </a:pPr>
            <a:r>
              <a:rPr lang="ru"/>
              <a:t>На собеседовании, кандидату лучше выглядеть примерно так, как он будет выглядеть на рабочем месте.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8" y="14288"/>
            <a:ext cx="9115425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803" r="0" t="0"/>
          <a:stretch/>
        </p:blipFill>
        <p:spPr>
          <a:xfrm>
            <a:off x="279700" y="0"/>
            <a:ext cx="86545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Документы, необходимые для трудоустройства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Документ, удостоверяющий личность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Страховое свидетельство, государственного пенсионного страхования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Документ об образовании или квалификации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Индивидуальный налоговый номер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Документы воинского учета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Трудовая книжка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/>
              <a:t>Личная медицинская книжка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7200" y="285748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Желаем успехов!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